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7" r:id="rId20"/>
    <p:sldId id="276" r:id="rId21"/>
    <p:sldId id="278" r:id="rId22"/>
    <p:sldId id="279" r:id="rId23"/>
    <p:sldId id="280" r:id="rId24"/>
    <p:sldId id="286" r:id="rId25"/>
    <p:sldId id="281" r:id="rId26"/>
    <p:sldId id="284" r:id="rId27"/>
    <p:sldId id="285" r:id="rId28"/>
    <p:sldId id="282" r:id="rId29"/>
    <p:sldId id="283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4" r:id="rId66"/>
    <p:sldId id="325" r:id="rId67"/>
    <p:sldId id="326" r:id="rId68"/>
    <p:sldId id="322" r:id="rId69"/>
    <p:sldId id="323" r:id="rId7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5D405-9D02-4C90-9A8C-EB8A28B43317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91FA-417E-4180-ABED-DCC08C77DBDD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5D405-9D02-4C90-9A8C-EB8A28B43317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91FA-417E-4180-ABED-DCC08C77DBD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5D405-9D02-4C90-9A8C-EB8A28B43317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91FA-417E-4180-ABED-DCC08C77DBD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5D405-9D02-4C90-9A8C-EB8A28B43317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91FA-417E-4180-ABED-DCC08C77DBD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5D405-9D02-4C90-9A8C-EB8A28B43317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848391FA-417E-4180-ABED-DCC08C77DBDD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5D405-9D02-4C90-9A8C-EB8A28B43317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91FA-417E-4180-ABED-DCC08C77DBD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5D405-9D02-4C90-9A8C-EB8A28B43317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91FA-417E-4180-ABED-DCC08C77DBD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5D405-9D02-4C90-9A8C-EB8A28B43317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91FA-417E-4180-ABED-DCC08C77DBD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5D405-9D02-4C90-9A8C-EB8A28B43317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91FA-417E-4180-ABED-DCC08C77DBD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5D405-9D02-4C90-9A8C-EB8A28B43317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91FA-417E-4180-ABED-DCC08C77DBD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ru-RU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Вставка рисунка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5D405-9D02-4C90-9A8C-EB8A28B43317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91FA-417E-4180-ABED-DCC08C77DBD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8AF5D405-9D02-4C90-9A8C-EB8A28B43317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848391FA-417E-4180-ABED-DCC08C77DBDD}" type="slidenum">
              <a:rPr lang="ru-RU" smtClean="0"/>
              <a:t>‹#›</a:t>
            </a:fld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Отчет по лабораторным работам </a:t>
            </a:r>
            <a:r>
              <a:rPr lang="en-US" dirty="0" smtClean="0"/>
              <a:t>java(1-6)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Подготовил: Савиных А.А.</a:t>
            </a:r>
          </a:p>
          <a:p>
            <a:r>
              <a:rPr lang="ru-RU" dirty="0" smtClean="0"/>
              <a:t>Курсант 331 группы.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36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9. </a:t>
            </a:r>
            <a:r>
              <a:rPr lang="ru-RU" dirty="0" smtClean="0"/>
              <a:t>Создание элементов формы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70133"/>
            <a:ext cx="4038600" cy="1986097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863319"/>
            <a:ext cx="4038600" cy="1999724"/>
          </a:xfrm>
        </p:spPr>
      </p:pic>
    </p:spTree>
    <p:extLst>
      <p:ext uri="{BB962C8B-B14F-4D97-AF65-F5344CB8AC3E}">
        <p14:creationId xmlns:p14="http://schemas.microsoft.com/office/powerpoint/2010/main" val="512690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10. </a:t>
            </a:r>
            <a:r>
              <a:rPr lang="ru-RU" dirty="0" smtClean="0"/>
              <a:t>Редактирование кнопки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56670"/>
            <a:ext cx="4038600" cy="1613023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651329"/>
            <a:ext cx="4038600" cy="423704"/>
          </a:xfrm>
        </p:spPr>
      </p:pic>
    </p:spTree>
    <p:extLst>
      <p:ext uri="{BB962C8B-B14F-4D97-AF65-F5344CB8AC3E}">
        <p14:creationId xmlns:p14="http://schemas.microsoft.com/office/powerpoint/2010/main" val="757508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11. </a:t>
            </a:r>
            <a:r>
              <a:rPr lang="ru-RU" dirty="0" smtClean="0"/>
              <a:t>Запуск программы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0" y="2282031"/>
            <a:ext cx="3726180" cy="3162300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360" y="3649821"/>
            <a:ext cx="3764280" cy="426720"/>
          </a:xfrm>
        </p:spPr>
      </p:pic>
    </p:spTree>
    <p:extLst>
      <p:ext uri="{BB962C8B-B14F-4D97-AF65-F5344CB8AC3E}">
        <p14:creationId xmlns:p14="http://schemas.microsoft.com/office/powerpoint/2010/main" val="1918553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12.  </a:t>
            </a:r>
            <a:r>
              <a:rPr lang="ru-RU" dirty="0" smtClean="0"/>
              <a:t>Добавление элементов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0" y="2407761"/>
            <a:ext cx="3863340" cy="2910840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683985"/>
            <a:ext cx="4038600" cy="358392"/>
          </a:xfrm>
        </p:spPr>
      </p:pic>
    </p:spTree>
    <p:extLst>
      <p:ext uri="{BB962C8B-B14F-4D97-AF65-F5344CB8AC3E}">
        <p14:creationId xmlns:p14="http://schemas.microsoft.com/office/powerpoint/2010/main" val="2142827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13. </a:t>
            </a:r>
            <a:r>
              <a:rPr lang="ru-RU" dirty="0" smtClean="0"/>
              <a:t>Выполнение программы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" y="2289651"/>
            <a:ext cx="3794760" cy="3147060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690" y="2278221"/>
            <a:ext cx="3817620" cy="3169920"/>
          </a:xfrm>
        </p:spPr>
      </p:pic>
    </p:spTree>
    <p:extLst>
      <p:ext uri="{BB962C8B-B14F-4D97-AF65-F5344CB8AC3E}">
        <p14:creationId xmlns:p14="http://schemas.microsoft.com/office/powerpoint/2010/main" val="3133972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14. </a:t>
            </a:r>
            <a:r>
              <a:rPr lang="ru-RU" dirty="0" smtClean="0"/>
              <a:t>Добавление элементов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403951"/>
            <a:ext cx="3886200" cy="2918460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020" y="2373471"/>
            <a:ext cx="3870960" cy="2979420"/>
          </a:xfrm>
        </p:spPr>
      </p:pic>
    </p:spTree>
    <p:extLst>
      <p:ext uri="{BB962C8B-B14F-4D97-AF65-F5344CB8AC3E}">
        <p14:creationId xmlns:p14="http://schemas.microsoft.com/office/powerpoint/2010/main" val="529243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15. </a:t>
            </a:r>
            <a:r>
              <a:rPr lang="ru-RU" dirty="0" smtClean="0"/>
              <a:t>Объединение 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10" y="2723991"/>
            <a:ext cx="3040380" cy="2278380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880" y="2621121"/>
            <a:ext cx="3063240" cy="2484120"/>
          </a:xfrm>
        </p:spPr>
      </p:pic>
    </p:spTree>
    <p:extLst>
      <p:ext uri="{BB962C8B-B14F-4D97-AF65-F5344CB8AC3E}">
        <p14:creationId xmlns:p14="http://schemas.microsoft.com/office/powerpoint/2010/main" val="3688677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16. </a:t>
            </a:r>
            <a:r>
              <a:rPr lang="ru-RU" dirty="0" smtClean="0"/>
              <a:t>Код программы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24" y="2869295"/>
            <a:ext cx="8644552" cy="2170334"/>
          </a:xfrm>
        </p:spPr>
      </p:pic>
    </p:spTree>
    <p:extLst>
      <p:ext uri="{BB962C8B-B14F-4D97-AF65-F5344CB8AC3E}">
        <p14:creationId xmlns:p14="http://schemas.microsoft.com/office/powerpoint/2010/main" val="1918252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17. </a:t>
            </a:r>
            <a:r>
              <a:rPr lang="ru-RU" dirty="0" smtClean="0"/>
              <a:t>Выполнение программы 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" y="2289651"/>
            <a:ext cx="3749040" cy="3147060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550" y="2297271"/>
            <a:ext cx="3771900" cy="3131820"/>
          </a:xfrm>
        </p:spPr>
      </p:pic>
    </p:spTree>
    <p:extLst>
      <p:ext uri="{BB962C8B-B14F-4D97-AF65-F5344CB8AC3E}">
        <p14:creationId xmlns:p14="http://schemas.microsoft.com/office/powerpoint/2010/main" val="3060225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18. </a:t>
            </a:r>
            <a:r>
              <a:rPr lang="ru-RU" dirty="0" smtClean="0"/>
              <a:t>Создание проекта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40" y="3044568"/>
            <a:ext cx="3470920" cy="1637226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562" y="2353147"/>
            <a:ext cx="4369876" cy="3020070"/>
          </a:xfrm>
        </p:spPr>
      </p:pic>
    </p:spTree>
    <p:extLst>
      <p:ext uri="{BB962C8B-B14F-4D97-AF65-F5344CB8AC3E}">
        <p14:creationId xmlns:p14="http://schemas.microsoft.com/office/powerpoint/2010/main" val="1006150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1. Создание проекта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40" y="3044568"/>
            <a:ext cx="3470920" cy="1637226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562" y="2353147"/>
            <a:ext cx="4369876" cy="3020070"/>
          </a:xfrm>
        </p:spPr>
      </p:pic>
    </p:spTree>
    <p:extLst>
      <p:ext uri="{BB962C8B-B14F-4D97-AF65-F5344CB8AC3E}">
        <p14:creationId xmlns:p14="http://schemas.microsoft.com/office/powerpoint/2010/main" val="1356216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19</a:t>
            </a:r>
            <a:r>
              <a:rPr lang="en-US" dirty="0" smtClean="0"/>
              <a:t>. </a:t>
            </a:r>
            <a:r>
              <a:rPr lang="ru-RU" dirty="0" smtClean="0"/>
              <a:t>Создание проекта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41145"/>
            <a:ext cx="4038600" cy="2244072"/>
          </a:xfrm>
        </p:spPr>
      </p:pic>
      <p:pic>
        <p:nvPicPr>
          <p:cNvPr id="205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72257"/>
            <a:ext cx="4038600" cy="278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0894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20. </a:t>
            </a:r>
            <a:r>
              <a:rPr lang="ru-RU" dirty="0" smtClean="0"/>
              <a:t>Написание кода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333" y="1600200"/>
            <a:ext cx="3859333" cy="4708525"/>
          </a:xfrm>
        </p:spPr>
      </p:pic>
    </p:spTree>
    <p:extLst>
      <p:ext uri="{BB962C8B-B14F-4D97-AF65-F5344CB8AC3E}">
        <p14:creationId xmlns:p14="http://schemas.microsoft.com/office/powerpoint/2010/main" val="3617183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ru-RU" dirty="0" smtClean="0"/>
              <a:t>1</a:t>
            </a:r>
            <a:r>
              <a:rPr lang="en-US" dirty="0" smtClean="0"/>
              <a:t>. </a:t>
            </a:r>
            <a:r>
              <a:rPr lang="ru-RU" dirty="0" smtClean="0"/>
              <a:t>Сложение и Вычитание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" y="2682081"/>
            <a:ext cx="3002280" cy="2362200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510" y="2731611"/>
            <a:ext cx="2887980" cy="2263140"/>
          </a:xfrm>
        </p:spPr>
      </p:pic>
    </p:spTree>
    <p:extLst>
      <p:ext uri="{BB962C8B-B14F-4D97-AF65-F5344CB8AC3E}">
        <p14:creationId xmlns:p14="http://schemas.microsoft.com/office/powerpoint/2010/main" val="2425405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22. </a:t>
            </a:r>
            <a:r>
              <a:rPr lang="ru-RU" dirty="0" smtClean="0"/>
              <a:t>Умножение и деление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2636361"/>
            <a:ext cx="2941320" cy="2453640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370" y="2723991"/>
            <a:ext cx="2842260" cy="2278380"/>
          </a:xfrm>
        </p:spPr>
      </p:pic>
    </p:spTree>
    <p:extLst>
      <p:ext uri="{BB962C8B-B14F-4D97-AF65-F5344CB8AC3E}">
        <p14:creationId xmlns:p14="http://schemas.microsoft.com/office/powerpoint/2010/main" val="1070784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23. </a:t>
            </a:r>
            <a:r>
              <a:rPr lang="ru-RU" dirty="0" smtClean="0"/>
              <a:t>Запуск </a:t>
            </a:r>
            <a:r>
              <a:rPr lang="en-US" dirty="0" smtClean="0"/>
              <a:t>Eclipse</a:t>
            </a:r>
            <a:endParaRPr lang="ru-RU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24478"/>
            <a:ext cx="4038600" cy="1677407"/>
          </a:xfrm>
        </p:spPr>
      </p:pic>
      <p:pic>
        <p:nvPicPr>
          <p:cNvPr id="102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40693"/>
            <a:ext cx="4038600" cy="3044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9490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ru-RU" dirty="0" smtClean="0"/>
              <a:t>4</a:t>
            </a:r>
            <a:r>
              <a:rPr lang="en-US" dirty="0" smtClean="0"/>
              <a:t>. </a:t>
            </a:r>
            <a:r>
              <a:rPr lang="ru-RU" dirty="0" smtClean="0"/>
              <a:t>Настройка</a:t>
            </a:r>
            <a:endParaRPr lang="ru-RU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" y="2853531"/>
            <a:ext cx="4015740" cy="2019300"/>
          </a:xfrm>
        </p:spPr>
      </p:pic>
      <p:pic>
        <p:nvPicPr>
          <p:cNvPr id="2052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329" y="1600200"/>
            <a:ext cx="399434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Прямая со стрелкой 9"/>
          <p:cNvCxnSpPr/>
          <p:nvPr/>
        </p:nvCxnSpPr>
        <p:spPr>
          <a:xfrm flipH="1" flipV="1">
            <a:off x="7740352" y="2420888"/>
            <a:ext cx="72008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773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25. </a:t>
            </a:r>
            <a:r>
              <a:rPr lang="ru-RU" dirty="0" smtClean="0"/>
              <a:t>Настройка</a:t>
            </a:r>
            <a:endParaRPr lang="ru-RU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62286"/>
            <a:ext cx="8229600" cy="4184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3583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26. </a:t>
            </a:r>
            <a:r>
              <a:rPr lang="ru-RU" dirty="0" smtClean="0"/>
              <a:t>Настройка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620" y="2239962"/>
            <a:ext cx="4556760" cy="3429000"/>
          </a:xfrm>
        </p:spPr>
      </p:pic>
    </p:spTree>
    <p:extLst>
      <p:ext uri="{BB962C8B-B14F-4D97-AF65-F5344CB8AC3E}">
        <p14:creationId xmlns:p14="http://schemas.microsoft.com/office/powerpoint/2010/main" val="33627460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27. </a:t>
            </a:r>
            <a:r>
              <a:rPr lang="ru-RU" dirty="0" smtClean="0"/>
              <a:t>Выход из настроек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09" t="-6279"/>
          <a:stretch/>
        </p:blipFill>
        <p:spPr>
          <a:xfrm>
            <a:off x="1996150" y="2656343"/>
            <a:ext cx="4787712" cy="1564746"/>
          </a:xfrm>
        </p:spPr>
      </p:pic>
    </p:spTree>
    <p:extLst>
      <p:ext uri="{BB962C8B-B14F-4D97-AF65-F5344CB8AC3E}">
        <p14:creationId xmlns:p14="http://schemas.microsoft.com/office/powerpoint/2010/main" val="1317303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28. </a:t>
            </a:r>
            <a:r>
              <a:rPr lang="ru-RU" dirty="0" smtClean="0"/>
              <a:t>Открытие проекта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82" y="1600200"/>
            <a:ext cx="3558635" cy="4525963"/>
          </a:xfrm>
        </p:spPr>
      </p:pic>
      <p:pic>
        <p:nvPicPr>
          <p:cNvPr id="512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289929"/>
            <a:ext cx="4038600" cy="314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718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2. Создание проекта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75193"/>
            <a:ext cx="4038600" cy="2775977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679454"/>
            <a:ext cx="4038600" cy="2367455"/>
          </a:xfrm>
        </p:spPr>
      </p:pic>
    </p:spTree>
    <p:extLst>
      <p:ext uri="{BB962C8B-B14F-4D97-AF65-F5344CB8AC3E}">
        <p14:creationId xmlns:p14="http://schemas.microsoft.com/office/powerpoint/2010/main" val="1222360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29. </a:t>
            </a:r>
            <a:r>
              <a:rPr lang="ru-RU" dirty="0" smtClean="0"/>
              <a:t>Открытие класса «Калькулятор»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" y="2632392"/>
            <a:ext cx="7223760" cy="2644140"/>
          </a:xfrm>
        </p:spPr>
      </p:pic>
    </p:spTree>
    <p:extLst>
      <p:ext uri="{BB962C8B-B14F-4D97-AF65-F5344CB8AC3E}">
        <p14:creationId xmlns:p14="http://schemas.microsoft.com/office/powerpoint/2010/main" val="4229432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30. </a:t>
            </a:r>
            <a:r>
              <a:rPr lang="ru-RU" dirty="0" smtClean="0"/>
              <a:t>Переименование класса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07238"/>
            <a:ext cx="4038600" cy="2111887"/>
          </a:xfrm>
        </p:spPr>
      </p:pic>
      <p:pic>
        <p:nvPicPr>
          <p:cNvPr id="614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664812"/>
            <a:ext cx="4038600" cy="2396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6830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r>
              <a:rPr lang="ru-RU" dirty="0" smtClean="0"/>
              <a:t>1</a:t>
            </a:r>
            <a:r>
              <a:rPr lang="en-US" dirty="0" smtClean="0"/>
              <a:t>.</a:t>
            </a:r>
            <a:r>
              <a:rPr lang="ru-RU" dirty="0" smtClean="0"/>
              <a:t> </a:t>
            </a:r>
            <a:r>
              <a:rPr lang="ru-RU" dirty="0" smtClean="0"/>
              <a:t>Переименование класса</a:t>
            </a:r>
            <a:endParaRPr lang="ru-RU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980" y="1763712"/>
            <a:ext cx="4892040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3083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32. </a:t>
            </a:r>
            <a:r>
              <a:rPr lang="ru-RU" dirty="0" smtClean="0"/>
              <a:t>Переименование переменной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360" y="3108642"/>
            <a:ext cx="6431280" cy="1691640"/>
          </a:xfrm>
        </p:spPr>
      </p:pic>
    </p:spTree>
    <p:extLst>
      <p:ext uri="{BB962C8B-B14F-4D97-AF65-F5344CB8AC3E}">
        <p14:creationId xmlns:p14="http://schemas.microsoft.com/office/powerpoint/2010/main" val="4096188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</a:t>
            </a:r>
            <a:r>
              <a:rPr lang="ru-RU" dirty="0" smtClean="0"/>
              <a:t>3</a:t>
            </a:r>
            <a:r>
              <a:rPr lang="en-US" dirty="0" smtClean="0"/>
              <a:t>. </a:t>
            </a:r>
            <a:r>
              <a:rPr lang="ru-RU" dirty="0" smtClean="0"/>
              <a:t>Переименование переменной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" y="2796381"/>
            <a:ext cx="3474720" cy="2133600"/>
          </a:xfrm>
        </p:spPr>
      </p:pic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530" y="2834481"/>
            <a:ext cx="3329940" cy="2057400"/>
          </a:xfrm>
        </p:spPr>
      </p:pic>
    </p:spTree>
    <p:extLst>
      <p:ext uri="{BB962C8B-B14F-4D97-AF65-F5344CB8AC3E}">
        <p14:creationId xmlns:p14="http://schemas.microsoft.com/office/powerpoint/2010/main" val="17646325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r>
              <a:rPr lang="ru-RU" dirty="0" smtClean="0"/>
              <a:t>4</a:t>
            </a:r>
            <a:r>
              <a:rPr lang="en-US" dirty="0" smtClean="0"/>
              <a:t>.</a:t>
            </a:r>
            <a:r>
              <a:rPr lang="ru-RU" dirty="0" smtClean="0"/>
              <a:t> </a:t>
            </a:r>
            <a:r>
              <a:rPr lang="ru-RU" dirty="0" smtClean="0"/>
              <a:t>Добавление пакета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442494"/>
            <a:ext cx="4038600" cy="841375"/>
          </a:xfrm>
        </p:spPr>
      </p:pic>
      <p:pic>
        <p:nvPicPr>
          <p:cNvPr id="819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410703"/>
            <a:ext cx="4038600" cy="2904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48122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35. </a:t>
            </a:r>
            <a:r>
              <a:rPr lang="ru-RU" dirty="0" smtClean="0"/>
              <a:t>Добавление пакета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947753"/>
            <a:ext cx="3888432" cy="4013418"/>
          </a:xfrm>
        </p:spPr>
      </p:pic>
    </p:spTree>
    <p:extLst>
      <p:ext uri="{BB962C8B-B14F-4D97-AF65-F5344CB8AC3E}">
        <p14:creationId xmlns:p14="http://schemas.microsoft.com/office/powerpoint/2010/main" val="14413426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36. </a:t>
            </a:r>
            <a:r>
              <a:rPr lang="ru-RU" dirty="0" smtClean="0"/>
              <a:t>Перемещение класса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220" y="2834481"/>
            <a:ext cx="2194560" cy="2057400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492304"/>
            <a:ext cx="4038600" cy="2741754"/>
          </a:xfrm>
        </p:spPr>
      </p:pic>
    </p:spTree>
    <p:extLst>
      <p:ext uri="{BB962C8B-B14F-4D97-AF65-F5344CB8AC3E}">
        <p14:creationId xmlns:p14="http://schemas.microsoft.com/office/powerpoint/2010/main" val="2724625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37. </a:t>
            </a:r>
            <a:r>
              <a:rPr lang="ru-RU" dirty="0" smtClean="0"/>
              <a:t>Перемещение класса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710" y="2864961"/>
            <a:ext cx="1973580" cy="1996440"/>
          </a:xfrm>
        </p:spPr>
      </p:pic>
      <p:pic>
        <p:nvPicPr>
          <p:cNvPr id="9219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15574"/>
            <a:ext cx="4038600" cy="4095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07354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38. </a:t>
            </a:r>
            <a:r>
              <a:rPr lang="ru-RU" dirty="0" smtClean="0"/>
              <a:t>Экспорт проекта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1889601"/>
            <a:ext cx="3848100" cy="3947160"/>
          </a:xfrm>
        </p:spPr>
      </p:pic>
      <p:pic>
        <p:nvPicPr>
          <p:cNvPr id="1024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263093"/>
            <a:ext cx="4038600" cy="3200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6460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</a:t>
            </a:r>
            <a:r>
              <a:rPr lang="ru-RU" dirty="0" smtClean="0"/>
              <a:t>Вывод надписи в консоль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83401"/>
            <a:ext cx="4038600" cy="2359560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860" y="3398361"/>
            <a:ext cx="3383280" cy="929640"/>
          </a:xfrm>
        </p:spPr>
      </p:pic>
    </p:spTree>
    <p:extLst>
      <p:ext uri="{BB962C8B-B14F-4D97-AF65-F5344CB8AC3E}">
        <p14:creationId xmlns:p14="http://schemas.microsoft.com/office/powerpoint/2010/main" val="33201093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39</a:t>
            </a:r>
            <a:r>
              <a:rPr lang="en-US" dirty="0" smtClean="0"/>
              <a:t>.</a:t>
            </a:r>
            <a:r>
              <a:rPr lang="ru-RU" dirty="0" smtClean="0"/>
              <a:t> </a:t>
            </a:r>
            <a:r>
              <a:rPr lang="ru-RU" dirty="0" smtClean="0"/>
              <a:t>Экспорт проекта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6" t="26303" r="49811"/>
          <a:stretch/>
        </p:blipFill>
        <p:spPr>
          <a:xfrm>
            <a:off x="5292080" y="2636912"/>
            <a:ext cx="2642536" cy="2239872"/>
          </a:xfrm>
        </p:spPr>
      </p:pic>
      <p:pic>
        <p:nvPicPr>
          <p:cNvPr id="11268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71661"/>
            <a:ext cx="4038600" cy="3583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80534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40. </a:t>
            </a:r>
            <a:r>
              <a:rPr lang="ru-RU" dirty="0" smtClean="0"/>
              <a:t>Удаление проекта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10" y="2453481"/>
            <a:ext cx="3878580" cy="2819400"/>
          </a:xfrm>
        </p:spPr>
      </p:pic>
      <p:pic>
        <p:nvPicPr>
          <p:cNvPr id="1229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880336"/>
            <a:ext cx="4038600" cy="1965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69249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41. </a:t>
            </a:r>
            <a:r>
              <a:rPr lang="ru-RU" dirty="0" smtClean="0"/>
              <a:t>Импорт проекта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668462"/>
            <a:ext cx="3048000" cy="4572000"/>
          </a:xfrm>
        </p:spPr>
      </p:pic>
    </p:spTree>
    <p:extLst>
      <p:ext uri="{BB962C8B-B14F-4D97-AF65-F5344CB8AC3E}">
        <p14:creationId xmlns:p14="http://schemas.microsoft.com/office/powerpoint/2010/main" val="34636797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42. </a:t>
            </a:r>
            <a:r>
              <a:rPr lang="ru-RU" dirty="0" smtClean="0"/>
              <a:t>Импорт проекта</a:t>
            </a:r>
            <a:endParaRPr lang="ru-RU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63093"/>
            <a:ext cx="4038600" cy="3200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870" y="1600200"/>
            <a:ext cx="3629259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27001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r>
              <a:rPr lang="ru-RU" dirty="0" smtClean="0"/>
              <a:t>3</a:t>
            </a:r>
            <a:r>
              <a:rPr lang="en-US" dirty="0" smtClean="0"/>
              <a:t>. </a:t>
            </a:r>
            <a:r>
              <a:rPr lang="ru-RU" dirty="0" smtClean="0"/>
              <a:t>Создание проекта 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56610"/>
            <a:ext cx="8229600" cy="3195704"/>
          </a:xfrm>
        </p:spPr>
      </p:pic>
    </p:spTree>
    <p:extLst>
      <p:ext uri="{BB962C8B-B14F-4D97-AF65-F5344CB8AC3E}">
        <p14:creationId xmlns:p14="http://schemas.microsoft.com/office/powerpoint/2010/main" val="36259765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r>
              <a:rPr lang="ru-RU" dirty="0" smtClean="0"/>
              <a:t>4</a:t>
            </a:r>
            <a:r>
              <a:rPr lang="en-US" dirty="0" smtClean="0"/>
              <a:t>. </a:t>
            </a:r>
            <a:r>
              <a:rPr lang="ru-RU" dirty="0" smtClean="0"/>
              <a:t>Наполнение кода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27707"/>
            <a:ext cx="4038600" cy="1670949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813249"/>
            <a:ext cx="4038600" cy="2099864"/>
          </a:xfrm>
        </p:spPr>
      </p:pic>
    </p:spTree>
    <p:extLst>
      <p:ext uri="{BB962C8B-B14F-4D97-AF65-F5344CB8AC3E}">
        <p14:creationId xmlns:p14="http://schemas.microsoft.com/office/powerpoint/2010/main" val="38650560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r>
              <a:rPr lang="ru-RU" dirty="0" smtClean="0"/>
              <a:t>5</a:t>
            </a:r>
            <a:r>
              <a:rPr lang="en-US" dirty="0" smtClean="0"/>
              <a:t>. </a:t>
            </a:r>
            <a:r>
              <a:rPr lang="ru-RU" dirty="0" smtClean="0"/>
              <a:t>Запуск проекта</a:t>
            </a:r>
            <a:endParaRPr lang="ru-RU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9887"/>
            <a:ext cx="8229600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07838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r>
              <a:rPr lang="ru-RU" dirty="0" smtClean="0"/>
              <a:t>6</a:t>
            </a:r>
            <a:r>
              <a:rPr lang="en-US" dirty="0" smtClean="0"/>
              <a:t>. </a:t>
            </a:r>
            <a:r>
              <a:rPr lang="ru-RU" dirty="0" smtClean="0"/>
              <a:t>Наполнение кода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67134"/>
            <a:ext cx="4038600" cy="2592094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780531"/>
            <a:ext cx="4038600" cy="4165301"/>
          </a:xfrm>
        </p:spPr>
      </p:pic>
    </p:spTree>
    <p:extLst>
      <p:ext uri="{BB962C8B-B14F-4D97-AF65-F5344CB8AC3E}">
        <p14:creationId xmlns:p14="http://schemas.microsoft.com/office/powerpoint/2010/main" val="4093392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r>
              <a:rPr lang="ru-RU" dirty="0" smtClean="0"/>
              <a:t>7</a:t>
            </a:r>
            <a:r>
              <a:rPr lang="en-US" dirty="0" smtClean="0"/>
              <a:t>. </a:t>
            </a:r>
            <a:r>
              <a:rPr lang="ru-RU" dirty="0" smtClean="0"/>
              <a:t>Запуск проекта</a:t>
            </a:r>
            <a:endParaRPr lang="ru-RU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98" y="1600200"/>
            <a:ext cx="7037404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4020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48</a:t>
            </a:r>
            <a:r>
              <a:rPr lang="en-US" dirty="0" smtClean="0"/>
              <a:t>.</a:t>
            </a:r>
            <a:r>
              <a:rPr lang="ru-RU" dirty="0" smtClean="0"/>
              <a:t> </a:t>
            </a:r>
            <a:r>
              <a:rPr lang="ru-RU" dirty="0" smtClean="0"/>
              <a:t>Подготовка фото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40"/>
          <a:stretch/>
        </p:blipFill>
        <p:spPr>
          <a:xfrm>
            <a:off x="683568" y="2708920"/>
            <a:ext cx="3195888" cy="2311162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067169"/>
            <a:ext cx="4038600" cy="3592024"/>
          </a:xfrm>
        </p:spPr>
      </p:pic>
    </p:spTree>
    <p:extLst>
      <p:ext uri="{BB962C8B-B14F-4D97-AF65-F5344CB8AC3E}">
        <p14:creationId xmlns:p14="http://schemas.microsoft.com/office/powerpoint/2010/main" val="1854551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4</a:t>
            </a:r>
            <a:r>
              <a:rPr lang="ru-RU" dirty="0"/>
              <a:t>. Вывод слов в столбец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2045811"/>
            <a:ext cx="3611880" cy="3634740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360" y="3200241"/>
            <a:ext cx="3002280" cy="1325880"/>
          </a:xfrm>
        </p:spPr>
      </p:pic>
    </p:spTree>
    <p:extLst>
      <p:ext uri="{BB962C8B-B14F-4D97-AF65-F5344CB8AC3E}">
        <p14:creationId xmlns:p14="http://schemas.microsoft.com/office/powerpoint/2010/main" val="5185600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49</a:t>
            </a:r>
            <a:r>
              <a:rPr lang="en-US" dirty="0" smtClean="0"/>
              <a:t>. </a:t>
            </a:r>
            <a:r>
              <a:rPr lang="ru-RU" dirty="0" smtClean="0"/>
              <a:t>Запуск проекта</a:t>
            </a:r>
            <a:endParaRPr lang="ru-RU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98" y="1600200"/>
            <a:ext cx="7037404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96890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50</a:t>
            </a:r>
            <a:r>
              <a:rPr lang="en-US" dirty="0" smtClean="0"/>
              <a:t>. </a:t>
            </a:r>
            <a:r>
              <a:rPr lang="ru-RU" dirty="0" smtClean="0"/>
              <a:t>Листинг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80865"/>
            <a:ext cx="4038600" cy="3964632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50912"/>
            <a:ext cx="4038600" cy="3824539"/>
          </a:xfrm>
        </p:spPr>
      </p:pic>
    </p:spTree>
    <p:extLst>
      <p:ext uri="{BB962C8B-B14F-4D97-AF65-F5344CB8AC3E}">
        <p14:creationId xmlns:p14="http://schemas.microsoft.com/office/powerpoint/2010/main" val="31605808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51. </a:t>
            </a:r>
            <a:r>
              <a:rPr lang="ru-RU" dirty="0" smtClean="0"/>
              <a:t>Запуск программы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30130"/>
            <a:ext cx="4038600" cy="2266103"/>
          </a:xfrm>
        </p:spPr>
      </p:pic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727185"/>
            <a:ext cx="4038600" cy="2271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96983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52. </a:t>
            </a:r>
            <a:r>
              <a:rPr lang="ru-RU" dirty="0" smtClean="0"/>
              <a:t>Листинг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63" y="1902271"/>
            <a:ext cx="3649674" cy="3921821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507461"/>
            <a:ext cx="4038600" cy="2711439"/>
          </a:xfrm>
        </p:spPr>
      </p:pic>
    </p:spTree>
    <p:extLst>
      <p:ext uri="{BB962C8B-B14F-4D97-AF65-F5344CB8AC3E}">
        <p14:creationId xmlns:p14="http://schemas.microsoft.com/office/powerpoint/2010/main" val="41358087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53. </a:t>
            </a:r>
            <a:r>
              <a:rPr lang="ru-RU" dirty="0" smtClean="0"/>
              <a:t>Листинг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956" y="2938344"/>
            <a:ext cx="4016088" cy="2032236"/>
          </a:xfrm>
        </p:spPr>
      </p:pic>
    </p:spTree>
    <p:extLst>
      <p:ext uri="{BB962C8B-B14F-4D97-AF65-F5344CB8AC3E}">
        <p14:creationId xmlns:p14="http://schemas.microsoft.com/office/powerpoint/2010/main" val="40783643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54. </a:t>
            </a:r>
            <a:r>
              <a:rPr lang="ru-RU" dirty="0" smtClean="0"/>
              <a:t>Запуск программы</a:t>
            </a:r>
            <a:endParaRPr lang="ru-RU" dirty="0"/>
          </a:p>
        </p:txBody>
      </p:sp>
      <p:pic>
        <p:nvPicPr>
          <p:cNvPr id="10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92" y="1600200"/>
            <a:ext cx="7514615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64961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</a:t>
            </a:r>
            <a:r>
              <a:rPr lang="ru-RU" dirty="0" smtClean="0"/>
              <a:t>5. </a:t>
            </a:r>
            <a:r>
              <a:rPr lang="ru-RU" dirty="0" smtClean="0"/>
              <a:t>Вход в </a:t>
            </a:r>
            <a:r>
              <a:rPr lang="en-US" dirty="0" smtClean="0"/>
              <a:t>GitHub</a:t>
            </a:r>
            <a:endParaRPr lang="ru-RU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47044"/>
            <a:ext cx="8229600" cy="441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77843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56. </a:t>
            </a:r>
            <a:r>
              <a:rPr lang="ru-RU" dirty="0" smtClean="0"/>
              <a:t>Создание </a:t>
            </a:r>
            <a:r>
              <a:rPr lang="ru-RU" dirty="0" err="1" smtClean="0"/>
              <a:t>репозитория</a:t>
            </a:r>
            <a:endParaRPr lang="ru-RU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7" t="9279" r="24906"/>
          <a:stretch/>
        </p:blipFill>
        <p:spPr bwMode="auto">
          <a:xfrm>
            <a:off x="4139952" y="1700808"/>
            <a:ext cx="4443864" cy="4322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26"/>
          <a:stretch/>
        </p:blipFill>
        <p:spPr bwMode="auto">
          <a:xfrm>
            <a:off x="1041368" y="1484784"/>
            <a:ext cx="2084904" cy="470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Прямая со стрелкой 5"/>
          <p:cNvCxnSpPr/>
          <p:nvPr/>
        </p:nvCxnSpPr>
        <p:spPr>
          <a:xfrm flipH="1" flipV="1">
            <a:off x="1763688" y="3429000"/>
            <a:ext cx="288032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581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</a:t>
            </a:r>
            <a:r>
              <a:rPr lang="ru-RU" dirty="0" smtClean="0"/>
              <a:t>7</a:t>
            </a:r>
            <a:r>
              <a:rPr lang="en-US" dirty="0" smtClean="0"/>
              <a:t>. </a:t>
            </a:r>
            <a:r>
              <a:rPr lang="ru-RU" dirty="0" smtClean="0"/>
              <a:t>Заполнение данных 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174" y="1600200"/>
            <a:ext cx="4815652" cy="4708525"/>
          </a:xfrm>
        </p:spPr>
      </p:pic>
    </p:spTree>
    <p:extLst>
      <p:ext uri="{BB962C8B-B14F-4D97-AF65-F5344CB8AC3E}">
        <p14:creationId xmlns:p14="http://schemas.microsoft.com/office/powerpoint/2010/main" val="17413151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58. </a:t>
            </a:r>
            <a:r>
              <a:rPr lang="ru-RU" dirty="0" smtClean="0"/>
              <a:t>Подготовка </a:t>
            </a:r>
            <a:r>
              <a:rPr lang="ru-RU" dirty="0" err="1" smtClean="0"/>
              <a:t>репозитория</a:t>
            </a:r>
            <a:endParaRPr lang="ru-RU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47044"/>
            <a:ext cx="8229600" cy="441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5603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5. </a:t>
            </a:r>
            <a:r>
              <a:rPr lang="ru-RU" dirty="0"/>
              <a:t>Вывод возраста в одной строке 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" y="2217261"/>
            <a:ext cx="3550920" cy="3291840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650" y="3493611"/>
            <a:ext cx="2933700" cy="739140"/>
          </a:xfrm>
        </p:spPr>
      </p:pic>
    </p:spTree>
    <p:extLst>
      <p:ext uri="{BB962C8B-B14F-4D97-AF65-F5344CB8AC3E}">
        <p14:creationId xmlns:p14="http://schemas.microsoft.com/office/powerpoint/2010/main" val="42936934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59. </a:t>
            </a:r>
            <a:r>
              <a:rPr lang="ru-RU" dirty="0" smtClean="0"/>
              <a:t>Запуск </a:t>
            </a:r>
            <a:r>
              <a:rPr lang="en-US" dirty="0" err="1" smtClean="0"/>
              <a:t>Git</a:t>
            </a:r>
            <a:r>
              <a:rPr lang="en-US" dirty="0" smtClean="0"/>
              <a:t> Bash</a:t>
            </a:r>
            <a:endParaRPr lang="ru-RU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960" y="3478371"/>
            <a:ext cx="2545080" cy="769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646181"/>
            <a:ext cx="4038600" cy="2434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83793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</a:t>
            </a:r>
            <a:r>
              <a:rPr lang="ru-RU" dirty="0" smtClean="0"/>
              <a:t>0</a:t>
            </a:r>
            <a:r>
              <a:rPr lang="en-US" dirty="0" smtClean="0"/>
              <a:t>. </a:t>
            </a:r>
            <a:r>
              <a:rPr lang="ru-RU" dirty="0" smtClean="0"/>
              <a:t>Переход в каталог</a:t>
            </a:r>
            <a:endParaRPr lang="ru-RU" dirty="0"/>
          </a:p>
        </p:txBody>
      </p:sp>
      <p:pic>
        <p:nvPicPr>
          <p:cNvPr id="614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2243772"/>
            <a:ext cx="5676900" cy="3421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53594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6</a:t>
            </a:r>
            <a:r>
              <a:rPr lang="ru-RU" dirty="0" smtClean="0"/>
              <a:t>1</a:t>
            </a:r>
            <a:r>
              <a:rPr lang="en-US" dirty="0" smtClean="0"/>
              <a:t>.</a:t>
            </a:r>
            <a:r>
              <a:rPr lang="ru-RU" dirty="0" smtClean="0"/>
              <a:t> </a:t>
            </a:r>
            <a:r>
              <a:rPr lang="ru-RU" dirty="0" smtClean="0"/>
              <a:t>Инициализация </a:t>
            </a:r>
            <a:r>
              <a:rPr lang="ru-RU" dirty="0" err="1" smtClean="0"/>
              <a:t>репозитория</a:t>
            </a:r>
            <a:endParaRPr lang="ru-RU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2243772"/>
            <a:ext cx="5676900" cy="3421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92060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6</a:t>
            </a:r>
            <a:r>
              <a:rPr lang="ru-RU" dirty="0" smtClean="0"/>
              <a:t>2</a:t>
            </a:r>
            <a:r>
              <a:rPr lang="en-US" dirty="0" smtClean="0"/>
              <a:t>. </a:t>
            </a:r>
            <a:r>
              <a:rPr lang="ru-RU" dirty="0" smtClean="0"/>
              <a:t>Добавление и инициализация калькулятора</a:t>
            </a:r>
            <a:endParaRPr lang="ru-RU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2243772"/>
            <a:ext cx="5676900" cy="3421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43892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63.</a:t>
            </a:r>
            <a:r>
              <a:rPr lang="en-US" dirty="0" smtClean="0"/>
              <a:t> </a:t>
            </a:r>
            <a:r>
              <a:rPr lang="ru-RU" dirty="0" smtClean="0"/>
              <a:t>Добавление и инициализация игры</a:t>
            </a:r>
            <a:endParaRPr lang="ru-RU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70" y="1725612"/>
            <a:ext cx="7185660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57005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6</a:t>
            </a:r>
            <a:r>
              <a:rPr lang="en-US" dirty="0" smtClean="0"/>
              <a:t>4</a:t>
            </a:r>
            <a:r>
              <a:rPr lang="ru-RU" dirty="0" smtClean="0"/>
              <a:t>.</a:t>
            </a:r>
            <a:r>
              <a:rPr lang="en-US" dirty="0" smtClean="0"/>
              <a:t> </a:t>
            </a:r>
            <a:r>
              <a:rPr lang="ru-RU" dirty="0" smtClean="0"/>
              <a:t>Добавление </a:t>
            </a:r>
            <a:r>
              <a:rPr lang="ru-RU" dirty="0" smtClean="0"/>
              <a:t>и инициализация этапов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152" y="1600200"/>
            <a:ext cx="3145695" cy="4708525"/>
          </a:xfrm>
        </p:spPr>
      </p:pic>
    </p:spTree>
    <p:extLst>
      <p:ext uri="{BB962C8B-B14F-4D97-AF65-F5344CB8AC3E}">
        <p14:creationId xmlns:p14="http://schemas.microsoft.com/office/powerpoint/2010/main" val="20926938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65.</a:t>
            </a:r>
            <a:r>
              <a:rPr lang="en-US" dirty="0" smtClean="0"/>
              <a:t> </a:t>
            </a:r>
            <a:r>
              <a:rPr lang="ru-RU" dirty="0" smtClean="0"/>
              <a:t>Добавление и инициализация </a:t>
            </a:r>
            <a:r>
              <a:rPr lang="ru-RU" dirty="0" smtClean="0"/>
              <a:t>Джавы и Зимы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76" y="1600200"/>
            <a:ext cx="6599448" cy="4708525"/>
          </a:xfrm>
        </p:spPr>
      </p:pic>
    </p:spTree>
    <p:extLst>
      <p:ext uri="{BB962C8B-B14F-4D97-AF65-F5344CB8AC3E}">
        <p14:creationId xmlns:p14="http://schemas.microsoft.com/office/powerpoint/2010/main" val="5261507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66.</a:t>
            </a:r>
            <a:r>
              <a:rPr lang="en-US" dirty="0" smtClean="0"/>
              <a:t> </a:t>
            </a:r>
            <a:r>
              <a:rPr lang="ru-RU" dirty="0" smtClean="0"/>
              <a:t>Добавление и инициализация </a:t>
            </a:r>
            <a:r>
              <a:rPr lang="ru-RU" dirty="0" smtClean="0"/>
              <a:t>отчета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76" y="1600200"/>
            <a:ext cx="6599448" cy="4708525"/>
          </a:xfrm>
        </p:spPr>
      </p:pic>
    </p:spTree>
    <p:extLst>
      <p:ext uri="{BB962C8B-B14F-4D97-AF65-F5344CB8AC3E}">
        <p14:creationId xmlns:p14="http://schemas.microsoft.com/office/powerpoint/2010/main" val="29537909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64. </a:t>
            </a:r>
            <a:r>
              <a:rPr lang="ru-RU" dirty="0" smtClean="0"/>
              <a:t>Добавление в удаленный </a:t>
            </a:r>
            <a:r>
              <a:rPr lang="ru-RU" dirty="0" err="1" smtClean="0"/>
              <a:t>репозиторий</a:t>
            </a:r>
            <a:endParaRPr lang="ru-RU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290" y="2632392"/>
            <a:ext cx="5265420" cy="2644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88756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65. </a:t>
            </a:r>
            <a:r>
              <a:rPr lang="ru-RU" dirty="0" smtClean="0"/>
              <a:t>Итог</a:t>
            </a:r>
            <a:endParaRPr lang="ru-RU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47044"/>
            <a:ext cx="8229600" cy="441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5242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6. </a:t>
            </a:r>
            <a:r>
              <a:rPr lang="ru-RU" dirty="0" smtClean="0"/>
              <a:t>Создание проекта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40" y="3044568"/>
            <a:ext cx="3470920" cy="1637226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562" y="2353147"/>
            <a:ext cx="4369876" cy="3020070"/>
          </a:xfrm>
        </p:spPr>
      </p:pic>
    </p:spTree>
    <p:extLst>
      <p:ext uri="{BB962C8B-B14F-4D97-AF65-F5344CB8AC3E}">
        <p14:creationId xmlns:p14="http://schemas.microsoft.com/office/powerpoint/2010/main" val="144499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7</a:t>
            </a:r>
            <a:r>
              <a:rPr lang="en-US" dirty="0" smtClean="0"/>
              <a:t>. </a:t>
            </a:r>
            <a:r>
              <a:rPr lang="ru-RU" dirty="0" smtClean="0"/>
              <a:t>Создание проекта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75756"/>
            <a:ext cx="4038600" cy="2774851"/>
          </a:xfrm>
        </p:spPr>
      </p:pic>
      <p:pic>
        <p:nvPicPr>
          <p:cNvPr id="8" name="Объект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28126"/>
            <a:ext cx="4038600" cy="2270110"/>
          </a:xfrm>
        </p:spPr>
      </p:pic>
    </p:spTree>
    <p:extLst>
      <p:ext uri="{BB962C8B-B14F-4D97-AF65-F5344CB8AC3E}">
        <p14:creationId xmlns:p14="http://schemas.microsoft.com/office/powerpoint/2010/main" val="2754483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8. </a:t>
            </a:r>
            <a:r>
              <a:rPr lang="ru-RU" dirty="0" smtClean="0"/>
              <a:t>Создание формы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80" y="1600200"/>
            <a:ext cx="2832440" cy="4525963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489180"/>
            <a:ext cx="4038600" cy="2748003"/>
          </a:xfrm>
        </p:spPr>
      </p:pic>
    </p:spTree>
    <p:extLst>
      <p:ext uri="{BB962C8B-B14F-4D97-AF65-F5344CB8AC3E}">
        <p14:creationId xmlns:p14="http://schemas.microsoft.com/office/powerpoint/2010/main" val="10446988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Апекс">
  <a:themeElements>
    <a:clrScheme name="Апекс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Апекс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Апекс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392</TotalTime>
  <Words>326</Words>
  <Application>Microsoft Office PowerPoint</Application>
  <PresentationFormat>Экран (4:3)</PresentationFormat>
  <Paragraphs>71</Paragraphs>
  <Slides>69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69</vt:i4>
      </vt:variant>
    </vt:vector>
  </HeadingPairs>
  <TitlesOfParts>
    <vt:vector size="70" baseType="lpstr">
      <vt:lpstr>Апекс</vt:lpstr>
      <vt:lpstr>Отчет по лабораторным работам java(1-6)</vt:lpstr>
      <vt:lpstr>1. Создание проекта</vt:lpstr>
      <vt:lpstr>2. Создание проекта</vt:lpstr>
      <vt:lpstr>3. Вывод надписи в консоль</vt:lpstr>
      <vt:lpstr>4. Вывод слов в столбец</vt:lpstr>
      <vt:lpstr>5. Вывод возраста в одной строке </vt:lpstr>
      <vt:lpstr>6. Создание проекта</vt:lpstr>
      <vt:lpstr>7. Создание проекта</vt:lpstr>
      <vt:lpstr>8. Создание формы</vt:lpstr>
      <vt:lpstr>9. Создание элементов формы</vt:lpstr>
      <vt:lpstr>10. Редактирование кнопки</vt:lpstr>
      <vt:lpstr>11. Запуск программы</vt:lpstr>
      <vt:lpstr>12.  Добавление элементов</vt:lpstr>
      <vt:lpstr>13. Выполнение программы</vt:lpstr>
      <vt:lpstr>14. Добавление элементов</vt:lpstr>
      <vt:lpstr>15. Объединение </vt:lpstr>
      <vt:lpstr>16. Код программы</vt:lpstr>
      <vt:lpstr>17. Выполнение программы </vt:lpstr>
      <vt:lpstr>18. Создание проекта</vt:lpstr>
      <vt:lpstr>19. Создание проекта</vt:lpstr>
      <vt:lpstr>20. Написание кода</vt:lpstr>
      <vt:lpstr>21. Сложение и Вычитание</vt:lpstr>
      <vt:lpstr>22. Умножение и деление</vt:lpstr>
      <vt:lpstr>23. Запуск Eclipse</vt:lpstr>
      <vt:lpstr>24. Настройка</vt:lpstr>
      <vt:lpstr>25. Настройка</vt:lpstr>
      <vt:lpstr>26. Настройка</vt:lpstr>
      <vt:lpstr>27. Выход из настроек</vt:lpstr>
      <vt:lpstr>28. Открытие проекта</vt:lpstr>
      <vt:lpstr>29. Открытие класса «Калькулятор»</vt:lpstr>
      <vt:lpstr>30. Переименование класса</vt:lpstr>
      <vt:lpstr>31. Переименование класса</vt:lpstr>
      <vt:lpstr>32. Переименование переменной</vt:lpstr>
      <vt:lpstr>33. Переименование переменной</vt:lpstr>
      <vt:lpstr>34. Добавление пакета</vt:lpstr>
      <vt:lpstr>35. Добавление пакета</vt:lpstr>
      <vt:lpstr>36. Перемещение класса</vt:lpstr>
      <vt:lpstr>37. Перемещение класса</vt:lpstr>
      <vt:lpstr>38. Экспорт проекта</vt:lpstr>
      <vt:lpstr>39. Экспорт проекта</vt:lpstr>
      <vt:lpstr>40. Удаление проекта</vt:lpstr>
      <vt:lpstr>41. Импорт проекта</vt:lpstr>
      <vt:lpstr>42. Импорт проекта</vt:lpstr>
      <vt:lpstr>43. Создание проекта </vt:lpstr>
      <vt:lpstr>44. Наполнение кода</vt:lpstr>
      <vt:lpstr>45. Запуск проекта</vt:lpstr>
      <vt:lpstr>46. Наполнение кода</vt:lpstr>
      <vt:lpstr>47. Запуск проекта</vt:lpstr>
      <vt:lpstr>48. Подготовка фото</vt:lpstr>
      <vt:lpstr>49. Запуск проекта</vt:lpstr>
      <vt:lpstr>50. Листинг</vt:lpstr>
      <vt:lpstr>51. Запуск программы</vt:lpstr>
      <vt:lpstr>52. Листинг</vt:lpstr>
      <vt:lpstr>53. Листинг</vt:lpstr>
      <vt:lpstr>54. Запуск программы</vt:lpstr>
      <vt:lpstr>55. Вход в GitHub</vt:lpstr>
      <vt:lpstr>56. Создание репозитория</vt:lpstr>
      <vt:lpstr>57. Заполнение данных </vt:lpstr>
      <vt:lpstr>58. Подготовка репозитория</vt:lpstr>
      <vt:lpstr>59. Запуск Git Bash</vt:lpstr>
      <vt:lpstr>60. Переход в каталог</vt:lpstr>
      <vt:lpstr>61. Инициализация репозитория</vt:lpstr>
      <vt:lpstr>62. Добавление и инициализация калькулятора</vt:lpstr>
      <vt:lpstr>63. Добавление и инициализация игры</vt:lpstr>
      <vt:lpstr>64. Добавление и инициализация этапов</vt:lpstr>
      <vt:lpstr>65. Добавление и инициализация Джавы и Зимы</vt:lpstr>
      <vt:lpstr>66. Добавление и инициализация отчета</vt:lpstr>
      <vt:lpstr>64. Добавление в удаленный репозиторий</vt:lpstr>
      <vt:lpstr>65. Итог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Создание проекта</dc:title>
  <dc:creator>Home</dc:creator>
  <cp:lastModifiedBy>Home</cp:lastModifiedBy>
  <cp:revision>27</cp:revision>
  <dcterms:created xsi:type="dcterms:W3CDTF">2025-04-01T03:37:38Z</dcterms:created>
  <dcterms:modified xsi:type="dcterms:W3CDTF">2025-04-15T05:31:15Z</dcterms:modified>
</cp:coreProperties>
</file>